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4" r:id="rId2"/>
  </p:sldMasterIdLst>
  <p:notesMasterIdLst>
    <p:notesMasterId r:id="rId6"/>
  </p:notesMasterIdLst>
  <p:sldIdLst>
    <p:sldId id="256" r:id="rId3"/>
    <p:sldId id="257" r:id="rId4"/>
    <p:sldId id="264" r:id="rId5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63" autoAdjust="0"/>
    <p:restoredTop sz="94660"/>
  </p:normalViewPr>
  <p:slideViewPr>
    <p:cSldViewPr>
      <p:cViewPr>
        <p:scale>
          <a:sx n="70" d="100"/>
          <a:sy n="70" d="100"/>
        </p:scale>
        <p:origin x="-1392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>
              <a:defRPr sz="1200"/>
            </a:lvl1pPr>
          </a:lstStyle>
          <a:p>
            <a:fld id="{2447E72A-D913-4DC2-9E0A-E520CE8FCC86}" type="datetimeFigureOut">
              <a:rPr lang="en-US" smtClean="0"/>
              <a:pPr/>
              <a:t>5/10/2018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>
              <a:defRPr sz="1200"/>
            </a:lvl1pPr>
          </a:lstStyle>
          <a:p>
            <a:fld id="{A5D78FC6-CE17-4259-A63C-DDFC12E048F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43968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Presentation</a:t>
            </a:r>
            <a:r>
              <a:rPr lang="en-US" baseline="0" dirty="0" smtClean="0"/>
              <a:t> slide for courses, classes, lectures et al.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Beginning</a:t>
            </a:r>
            <a:r>
              <a:rPr lang="en-US" baseline="0" dirty="0" smtClean="0"/>
              <a:t> c</a:t>
            </a:r>
            <a:r>
              <a:rPr lang="en-US" dirty="0" smtClean="0"/>
              <a:t>ourse details </a:t>
            </a:r>
            <a:r>
              <a:rPr lang="en-US" baseline="0" dirty="0" smtClean="0"/>
              <a:t>and/or books/materials needed for a class/project.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aseline="0" dirty="0" smtClean="0"/>
              <a:t>A schedule design for optional periods of time/objectives.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1"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 l="-9000" r="-5000" b="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pPr algn="ctr"/>
            <a:fld id="{743653DA-8BF4-4869-96FE-9BCF43372D46}" type="datetime8">
              <a:rPr lang="en-US" smtClean="0"/>
              <a:pPr algn="ctr"/>
              <a:t>5/10/2018 3:30 PM</a:t>
            </a:fld>
            <a:endParaRPr lang="en-US" sz="2000" dirty="0">
              <a:solidFill>
                <a:srgbClr val="FFFFFF"/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 algn="r"/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2AC53DF-4216-466D-99A7-94400E6C2A25}" type="slidenum">
              <a:rPr lang="en-US" smtClean="0"/>
              <a:pPr/>
              <a:t>‹#›</a:t>
            </a:fld>
            <a:endParaRPr lang="en-US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29108-AC8D-4212-9283-60D9E99BF07A}" type="datetime8">
              <a:rPr lang="en-US" smtClean="0"/>
              <a:pPr/>
              <a:t>5/10/2018 3:30 PM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AD93096-5B34-4342-9326-69289CEAE4C2}" type="slidenum">
              <a:rPr lang="en-US" smtClean="0"/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ED3D3-6235-4F4C-B439-DF277FB555A7}" type="datetime8">
              <a:rPr lang="en-US" smtClean="0"/>
              <a:pPr/>
              <a:t>5/10/2018 3:30 PM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pPr algn="ctr"/>
            <a:fld id="{1AD93096-5B34-4342-9326-69289CEAE4C2}" type="slidenum">
              <a:rPr lang="en-US" smtClean="0"/>
              <a:pPr algn="ctr"/>
              <a:t>‹#›</a:t>
            </a:fld>
            <a:endParaRPr lang="en-US" sz="2400" dirty="0">
              <a:solidFill>
                <a:srgbClr val="FFFFFF"/>
              </a:solidFill>
            </a:endParaRPr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3B5F1E3E-4B2F-4895-B65E-28B2E64F39F6}" type="datetime8">
              <a:rPr lang="en-US" smtClean="0"/>
              <a:pPr/>
              <a:t>5/10/2018 3:30 PM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 algn="ctr"/>
            <a:fld id="{1AD93096-5B34-4342-9326-69289CEAE4C2}" type="slidenum">
              <a:rPr lang="en-US" smtClean="0"/>
              <a:pPr algn="ctr"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63085435-8225-4333-BFFA-0096413F0D76}" type="datetime8">
              <a:rPr lang="en-US" smtClean="0"/>
              <a:pPr/>
              <a:t>5/10/2018 3:30 PM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 algn="ctr"/>
            <a:fld id="{1AD93096-5B34-4342-9326-69289CEAE4C2}" type="slidenum">
              <a:rPr lang="en-US" smtClean="0"/>
              <a:pPr algn="ctr"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3C494-2A87-468C-A21B-CB14FB9ABB00}" type="datetime8">
              <a:rPr lang="en-US" smtClean="0"/>
              <a:pPr/>
              <a:t>5/10/2018 3:30 PM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AD93096-5B34-4342-9326-69289CEAE4C2}" type="slidenum">
              <a:rPr lang="en-US" smtClean="0"/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80FA0-5B31-4864-A2BB-719EA5A679C6}" type="datetime8">
              <a:rPr lang="en-US" smtClean="0"/>
              <a:pPr/>
              <a:t>5/10/2018 3:30 PM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AD93096-5B34-4342-9326-69289CEAE4C2}" type="slidenum">
              <a:rPr lang="en-US" smtClean="0"/>
              <a:pPr/>
              <a:t>‹#›</a:t>
            </a:fld>
            <a:endParaRPr lang="en-US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CC0C8-36B8-442A-833D-B6AACE86BB77}" type="datetime8">
              <a:rPr lang="en-US" smtClean="0"/>
              <a:pPr/>
              <a:t>5/10/2018 3:30 PM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AD93096-5B34-4342-9326-69289CEAE4C2}" type="slidenum">
              <a:rPr lang="en-US" smtClean="0"/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10" name="Picture 9" descr="sm_glob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12648" y="1755648"/>
            <a:ext cx="1615307" cy="1688453"/>
          </a:xfrm>
          <a:prstGeom prst="rect">
            <a:avLst/>
          </a:prstGeom>
          <a:ln w="50800" cap="sq" cmpd="dbl">
            <a:solidFill>
              <a:schemeClr val="accent2"/>
            </a:solidFill>
            <a:miter lim="800000"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51E20EC5-AC53-4169-941E-EDF10CD23748}" type="datetime8">
              <a:rPr lang="en-US" smtClean="0"/>
              <a:pPr/>
              <a:t>5/10/2018 3:30 PM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pPr algn="ctr"/>
            <a:fld id="{1AD93096-5B34-4342-9326-69289CEAE4C2}" type="slidenum">
              <a:rPr lang="en-US" smtClean="0"/>
              <a:pPr algn="ctr"/>
              <a:t>‹#›</a:t>
            </a:fld>
            <a:endParaRPr lang="en-US" sz="2800" dirty="0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816DF-213E-421B-92D3-C068DBB023D6}" type="datetime8">
              <a:rPr lang="en-US" smtClean="0">
                <a:solidFill>
                  <a:schemeClr val="tx2"/>
                </a:solidFill>
              </a:rPr>
              <a:pPr/>
              <a:t>5/10/2018 3:30 PM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C53DF-4216-466D-99A7-94400E6C2A25}" type="slidenum">
              <a:rPr lang="en-US" sz="1200" smtClean="0">
                <a:solidFill>
                  <a:schemeClr val="tx2"/>
                </a:solidFill>
              </a:rPr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8D3816DF-213E-421B-92D3-C068DBB023D6}" type="datetime8">
              <a:rPr lang="en-US" smtClean="0">
                <a:solidFill>
                  <a:schemeClr val="tx2"/>
                </a:solidFill>
              </a:rPr>
              <a:pPr/>
              <a:t>5/10/2018 3:30 PM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72AC53DF-4216-466D-99A7-94400E6C2A25}" type="slidenum">
              <a:rPr lang="en-US" sz="1200" smtClean="0">
                <a:solidFill>
                  <a:schemeClr val="tx2"/>
                </a:solidFill>
              </a:rPr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>
              <a:defRPr sz="1400">
                <a:solidFill>
                  <a:schemeClr val="tx2"/>
                </a:solidFill>
              </a:defRPr>
            </a:lvl1pPr>
          </a:lstStyle>
          <a:p>
            <a:fld id="{8D3816DF-213E-421B-92D3-C068DBB023D6}" type="datetime8">
              <a:rPr lang="en-US" smtClean="0">
                <a:solidFill>
                  <a:schemeClr val="tx2"/>
                </a:solidFill>
              </a:rPr>
              <a:pPr/>
              <a:t>5/10/2018 3:30 PM</a:t>
            </a:fld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>
              <a:defRPr sz="1400">
                <a:solidFill>
                  <a:schemeClr val="tx2"/>
                </a:solidFill>
              </a:defRPr>
            </a:lvl1pPr>
          </a:lstStyle>
          <a:p>
            <a:pPr algn="r"/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>
              <a:defRPr sz="1400" b="1">
                <a:solidFill>
                  <a:srgbClr val="FFFFFF"/>
                </a:solidFill>
              </a:defRPr>
            </a:lvl1pPr>
          </a:lstStyle>
          <a:p>
            <a:pPr algn="ctr"/>
            <a:fld id="{72AC53DF-4216-466D-99A7-94400E6C2A25}" type="slidenum">
              <a:rPr lang="en-US" sz="1200" smtClean="0">
                <a:solidFill>
                  <a:schemeClr val="tx2"/>
                </a:solidFill>
              </a:rPr>
              <a:pPr algn="ctr"/>
              <a:t>‹#›</a:t>
            </a:fld>
            <a:endParaRPr lang="en-US" sz="1400" b="1" dirty="0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</p:sldLayoutIdLst>
  <p:txStyles>
    <p:titleStyle>
      <a:lvl1pPr algn="l" rtl="0" eaLnBrk="1" latinLnBrk="0" hangingPunct="1"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en.lttc.edu.vn/icsc2018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5" Type="http://schemas.openxmlformats.org/officeDocument/2006/relationships/hyperlink" Target="https://www.giz.de/de/html/index.html" TargetMode="External"/><Relationship Id="rId4" Type="http://schemas.openxmlformats.org/officeDocument/2006/relationships/hyperlink" Target="https://www.asu.edu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ctrTitle"/>
          </p:nvPr>
        </p:nvSpPr>
        <p:spPr>
          <a:xfrm>
            <a:off x="15923" y="2362200"/>
            <a:ext cx="9134901" cy="2362200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</a:rPr>
              <a:t>HỘI NGHỊ QUỐC TẾ </a:t>
            </a:r>
            <a:r>
              <a:rPr lang="en-US" b="1" dirty="0" smtClean="0">
                <a:solidFill>
                  <a:srgbClr val="FF0000"/>
                </a:solidFill>
              </a:rPr>
              <a:t>ICSS2018</a:t>
            </a:r>
            <a:br>
              <a:rPr lang="en-US" b="1" dirty="0" smtClean="0">
                <a:solidFill>
                  <a:srgbClr val="FF0000"/>
                </a:solidFill>
              </a:rPr>
            </a:br>
            <a:r>
              <a:rPr lang="en-US" b="1" dirty="0" smtClean="0">
                <a:solidFill>
                  <a:srgbClr val="FF0000"/>
                </a:solidFill>
              </a:rPr>
              <a:t/>
            </a:r>
            <a:br>
              <a:rPr lang="en-US" b="1" dirty="0" smtClean="0">
                <a:solidFill>
                  <a:srgbClr val="FF0000"/>
                </a:solidFill>
              </a:rPr>
            </a:br>
            <a:r>
              <a:rPr lang="en-US" sz="3100" b="1" dirty="0">
                <a:solidFill>
                  <a:srgbClr val="FF0000"/>
                </a:solidFill>
              </a:rPr>
              <a:t>NHÀ TRƯỜNG THÔNG MINH TRONG BỐI CẢNH </a:t>
            </a:r>
            <a:r>
              <a:rPr lang="en-US" sz="3100" dirty="0">
                <a:solidFill>
                  <a:srgbClr val="FF0000"/>
                </a:solidFill>
              </a:rPr>
              <a:t/>
            </a:r>
            <a:br>
              <a:rPr lang="en-US" sz="3100" dirty="0">
                <a:solidFill>
                  <a:srgbClr val="FF0000"/>
                </a:solidFill>
              </a:rPr>
            </a:br>
            <a:r>
              <a:rPr lang="en-US" sz="3100" b="1" dirty="0">
                <a:solidFill>
                  <a:srgbClr val="FF0000"/>
                </a:solidFill>
              </a:rPr>
              <a:t>CÁCH MẠNG CÔNG NGHIỆP 4.0</a:t>
            </a:r>
            <a:endParaRPr lang="en-US" sz="3100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>
            <a:spLocks noGrp="1"/>
          </p:cNvSpPr>
          <p:nvPr>
            <p:ph type="subTitle" idx="1"/>
          </p:nvPr>
        </p:nvSpPr>
        <p:spPr>
          <a:xfrm>
            <a:off x="2362200" y="6096000"/>
            <a:ext cx="6324600" cy="685800"/>
          </a:xfrm>
        </p:spPr>
        <p:txBody>
          <a:bodyPr>
            <a:normAutofit/>
          </a:bodyPr>
          <a:lstStyle/>
          <a:p>
            <a:pPr algn="r"/>
            <a:r>
              <a:rPr lang="en-US" dirty="0" err="1" smtClean="0"/>
              <a:t>Nguyễn</a:t>
            </a:r>
            <a:r>
              <a:rPr lang="en-US" dirty="0" smtClean="0"/>
              <a:t> </a:t>
            </a:r>
            <a:r>
              <a:rPr lang="en-US" dirty="0" err="1" smtClean="0"/>
              <a:t>Ngọc</a:t>
            </a:r>
            <a:r>
              <a:rPr lang="en-US" dirty="0" smtClean="0"/>
              <a:t> </a:t>
            </a:r>
            <a:r>
              <a:rPr lang="en-US" dirty="0" err="1" smtClean="0"/>
              <a:t>Trang</a:t>
            </a:r>
            <a:endParaRPr lang="en-US" dirty="0" smtClean="0"/>
          </a:p>
        </p:txBody>
      </p:sp>
      <p:pic>
        <p:nvPicPr>
          <p:cNvPr id="4" name="Picture 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4478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CHƯƠNG TRÌNH HỘI THẢO</a:t>
            </a:r>
            <a:endParaRPr lang="en-US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2"/>
          <p:cNvSpPr>
            <a:spLocks noGrp="1"/>
          </p:cNvSpPr>
          <p:nvPr>
            <p:ph sz="quarter" idx="1"/>
          </p:nvPr>
        </p:nvSpPr>
        <p:spPr>
          <a:xfrm>
            <a:off x="0" y="1600200"/>
            <a:ext cx="9144000" cy="52578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Trường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Cao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đẳng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Lý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Tự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Thành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phố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Hồ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Chí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Minh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400" u="sng" dirty="0" smtClean="0">
                <a:latin typeface="Arial" pitchFamily="34" charset="0"/>
                <a:cs typeface="Arial" pitchFamily="34" charset="0"/>
                <a:hlinkClick r:id="rId3"/>
              </a:rPr>
              <a:t>http</a:t>
            </a:r>
            <a:r>
              <a:rPr lang="en-US" sz="2400" u="sng" smtClean="0">
                <a:latin typeface="Arial" pitchFamily="34" charset="0"/>
                <a:cs typeface="Arial" pitchFamily="34" charset="0"/>
                <a:hlinkClick r:id="rId3"/>
              </a:rPr>
              <a:t>://en.lttc.edu.vn/icsc2018</a:t>
            </a:r>
            <a:r>
              <a:rPr lang="en-US" sz="2400" u="sng" smtClean="0">
                <a:latin typeface="Arial" pitchFamily="34" charset="0"/>
                <a:cs typeface="Arial" pitchFamily="34" charset="0"/>
              </a:rPr>
              <a:t> 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Trường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Đại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học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Bang Arizona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Tempe, Arizona,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Hoa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Kỳ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400" u="sng" dirty="0">
                <a:latin typeface="Arial" pitchFamily="34" charset="0"/>
                <a:cs typeface="Arial" pitchFamily="34" charset="0"/>
                <a:hlinkClick r:id="rId4"/>
              </a:rPr>
              <a:t>https://www.asu.edu</a:t>
            </a:r>
            <a:r>
              <a:rPr lang="en-US" sz="2400" u="sng" dirty="0" smtClean="0">
                <a:latin typeface="Arial" pitchFamily="34" charset="0"/>
                <a:cs typeface="Arial" pitchFamily="34" charset="0"/>
                <a:hlinkClick r:id="rId4"/>
              </a:rPr>
              <a:t>/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chức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Hợp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tác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Phát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triển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Quốc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tế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Đức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(GIZ)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400" u="sng" dirty="0">
                <a:latin typeface="Arial" pitchFamily="34" charset="0"/>
                <a:cs typeface="Arial" pitchFamily="34" charset="0"/>
                <a:hlinkClick r:id="rId5"/>
              </a:rPr>
              <a:t>https://</a:t>
            </a:r>
            <a:r>
              <a:rPr lang="en-US" sz="2400" u="sng" dirty="0" smtClean="0">
                <a:latin typeface="Arial" pitchFamily="34" charset="0"/>
                <a:cs typeface="Arial" pitchFamily="34" charset="0"/>
                <a:hlinkClick r:id="rId5"/>
              </a:rPr>
              <a:t>www.giz.de/de/html/index.html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 </a:t>
            </a:r>
          </a:p>
          <a:p>
            <a:pPr marL="0" indent="0">
              <a:buNone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Chuyên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gia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toàn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cầu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về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giải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di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chuyển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thông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minh, 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KONE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 </a:t>
            </a:r>
            <a:endParaRPr lang="en-US" sz="2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Chuyên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gia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toàn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cầu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về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quản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lý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năng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lượng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- Schneider Electric</a:t>
            </a:r>
            <a:endParaRPr lang="en-US" sz="2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https</a:t>
            </a:r>
            <a:r>
              <a:rPr lang="en-US" sz="2400" u="sng" dirty="0">
                <a:latin typeface="Arial" pitchFamily="34" charset="0"/>
                <a:cs typeface="Arial" pitchFamily="34" charset="0"/>
              </a:rPr>
              <a:t>://www.schneider-electric.com.vn/en/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>
            <a:noAutofit/>
          </a:bodyPr>
          <a:lstStyle/>
          <a:p>
            <a:pPr algn="ctr"/>
            <a:r>
              <a:rPr lang="en-US" sz="3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CÁC THỜI HẠN QUAN TRỌNG</a:t>
            </a:r>
            <a:endParaRPr lang="en-US" sz="38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818424352"/>
              </p:ext>
            </p:extLst>
          </p:nvPr>
        </p:nvGraphicFramePr>
        <p:xfrm>
          <a:off x="18197" y="1600201"/>
          <a:ext cx="8973403" cy="5181599"/>
        </p:xfrm>
        <a:graphic>
          <a:graphicData uri="http://schemas.openxmlformats.org/drawingml/2006/table">
            <a:tbl>
              <a:tblPr firstRow="1" bandRow="1">
                <a:tableStyleId>{0660B408-B3CF-4A94-85FC-2B1E0A45F4A2}</a:tableStyleId>
              </a:tblPr>
              <a:tblGrid>
                <a:gridCol w="1353403"/>
                <a:gridCol w="1752600"/>
                <a:gridCol w="5867400"/>
              </a:tblGrid>
              <a:tr h="32133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en-US" sz="2200" b="1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STT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Thời</a:t>
                      </a:r>
                      <a:r>
                        <a:rPr lang="en-US" sz="2200" b="1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="1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hạn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 err="1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Nội</a:t>
                      </a:r>
                      <a:r>
                        <a:rPr lang="en-US" sz="2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dung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8604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1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15/5/2018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Mời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đăng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ký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thuyết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trình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66787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2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15/6/2018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Mời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nộp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tóm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tắt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bài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viết</a:t>
                      </a:r>
                      <a:endParaRPr lang="en-US" sz="2200" baseline="0" dirty="0" smtClean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8545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3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15/7/2018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Thông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báo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mời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nộp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bài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viết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8545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4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15/8/2018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Hạn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chót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nhận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bài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viết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8545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5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07/9/2018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Đă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ng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ký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trực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tuyến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73092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6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07/12/2018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Hội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nghị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quốc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tế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ICSS2018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S010352481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7DDB1280-0676-4822-8A4D-E954834AE20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TS010352481</Template>
  <TotalTime>0</TotalTime>
  <Words>141</Words>
  <Application>Microsoft Office PowerPoint</Application>
  <PresentationFormat>On-screen Show (4:3)</PresentationFormat>
  <Paragraphs>41</Paragraphs>
  <Slides>3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TS010352481</vt:lpstr>
      <vt:lpstr>HỘI NGHỊ QUỐC TẾ ICSS2018  NHÀ TRƯỜNG THÔNG MINH TRONG BỐI CẢNH  CÁCH MẠNG CÔNG NGHIỆP 4.0</vt:lpstr>
      <vt:lpstr>CHƯƠNG TRÌNH HỘI THẢO</vt:lpstr>
      <vt:lpstr>CÁC THỜI HẠN QUAN TRỌNG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2018-04-25T06:10:08Z</dcterms:created>
  <dcterms:modified xsi:type="dcterms:W3CDTF">2018-05-10T08:57:23Z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TC101671251033</vt:lpwstr>
  </property>
</Properties>
</file>